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8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2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8FFD6-6272-915A-3979-85E45F974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987DA-2207-FADB-24BD-B2BEE21CF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E33E9-5E93-A127-77E0-47936A939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589B-B72E-4376-8DCF-7E792E4B27D7}" type="datetimeFigureOut">
              <a:rPr lang="en-AU" smtClean="0"/>
              <a:t>19/02/2023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C43A9-C267-1AAA-EF30-49FCB0C41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005B9-0722-6AF5-F098-90260976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E616-8ABF-42D8-92A8-6ADC67B267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963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CC42-453A-80C5-518C-F4AF29F32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49E29-5C02-EFB5-81EA-7D4276840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19A43-ECEE-7043-749D-86D681ED7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589B-B72E-4376-8DCF-7E792E4B27D7}" type="datetimeFigureOut">
              <a:rPr lang="en-AU" smtClean="0"/>
              <a:t>19/02/2023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D051-4941-1566-CEAF-6951D29B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F26BA-50A5-D422-492D-50722DEB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E616-8ABF-42D8-92A8-6ADC67B267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9884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ABC692-1CD5-E539-F7FF-2A622F152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ECCF8-0000-214E-8632-C47FC5B2B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7B02B-93FD-A961-A166-CE54BC1EB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589B-B72E-4376-8DCF-7E792E4B27D7}" type="datetimeFigureOut">
              <a:rPr lang="en-AU" smtClean="0"/>
              <a:t>19/02/2023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550B3-C3A1-6F9C-DD87-8396E54F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821AA-CBD0-8614-7573-30EE16FC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E616-8ABF-42D8-92A8-6ADC67B267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0872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82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24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24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121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97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14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44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8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03E82-3F46-C869-0B45-DFBA0A2B5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75325-8299-9BE7-83CB-1FFB6C827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0F49B-384F-31C1-A4EA-13ECC1AF9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589B-B72E-4376-8DCF-7E792E4B27D7}" type="datetimeFigureOut">
              <a:rPr lang="en-AU" smtClean="0"/>
              <a:t>19/02/2023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89536-17BA-5578-BBE8-8F1D4882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A4767-6CF6-868B-1426-87E7FD96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E616-8ABF-42D8-92A8-6ADC67B267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7171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77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538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32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9407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59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55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478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832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15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E7D9-6072-EDD8-D2E7-5D6BB7A32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DDC1C-77F7-269C-8F55-78EC32661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AC68E-ECDF-5601-B9B4-D39A367A4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589B-B72E-4376-8DCF-7E792E4B27D7}" type="datetimeFigureOut">
              <a:rPr lang="en-AU" smtClean="0"/>
              <a:t>19/02/2023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DFD32-10C5-7AB7-1B7B-E74C78B09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74F70-0E83-CD39-4987-8473B3E8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E616-8ABF-42D8-92A8-6ADC67B267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159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2E94-A9BA-5C72-B94E-CAE3214E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DDF40-F8F7-4246-8AC0-01BA55E21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4E7D-9189-0D66-E7CC-F1D21D8DE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D5F46-9DEA-BEED-403B-A0D9421C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589B-B72E-4376-8DCF-7E792E4B27D7}" type="datetimeFigureOut">
              <a:rPr lang="en-AU" smtClean="0"/>
              <a:t>19/02/2023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3EBBF-56F3-4E03-64BA-126CEAA2E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FC523-1D37-1062-B572-1CB98955D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E616-8ABF-42D8-92A8-6ADC67B267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2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DE1AB-A599-848A-1CE4-98C38D253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DF0FF-CEF5-F064-0681-F51C8A28B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04B99-CE1A-BDF7-5899-B11E50346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048748-A21C-89AA-476F-3114845D6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574545-155B-CB66-B91E-DF3AD2A89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891D97-1BC0-4554-E040-7DC24956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589B-B72E-4376-8DCF-7E792E4B27D7}" type="datetimeFigureOut">
              <a:rPr lang="en-AU" smtClean="0"/>
              <a:t>19/02/2023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98EB6D-9EEE-96CC-DFB6-9D2AC2B94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5F04E-321D-46AB-A392-62247FD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E616-8ABF-42D8-92A8-6ADC67B267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309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270D0-E2E7-29F9-A958-9C3C5BA83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F5D51-2380-95B5-C0A4-2F65FE9B2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589B-B72E-4376-8DCF-7E792E4B27D7}" type="datetimeFigureOut">
              <a:rPr lang="en-AU" smtClean="0"/>
              <a:t>19/02/2023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11D0D-8E34-6A35-CE8C-04FD80FE8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A5A0E-785C-AB85-CA74-84DF7956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E616-8ABF-42D8-92A8-6ADC67B267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1159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4A2FA-A5BA-CB80-94DA-807A63896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589B-B72E-4376-8DCF-7E792E4B27D7}" type="datetimeFigureOut">
              <a:rPr lang="en-AU" smtClean="0"/>
              <a:t>19/02/2023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D0D35-2C4C-4470-6466-9D0DB214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1D4D7-B53B-CBE3-CB8C-BAA4F7DC2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E616-8ABF-42D8-92A8-6ADC67B267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685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B5D5C-181A-0C17-4FE7-53FD1B72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60EC4-AE37-694B-101D-BA15BDF2C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0214B-D31B-C0AD-8198-F5A0AEBBA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F30C9-3BC0-3D70-8A03-E1347E868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589B-B72E-4376-8DCF-7E792E4B27D7}" type="datetimeFigureOut">
              <a:rPr lang="en-AU" smtClean="0"/>
              <a:t>19/02/2023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A3425-6813-725A-B3B2-073FB859A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DCA38-B205-EBD8-1965-0FA84717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E616-8ABF-42D8-92A8-6ADC67B267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0748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3E9B0-A28F-166E-3F98-234F27ED4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BDD7D-984B-B80E-ED5F-463F7518B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7FC44-FB57-D2C1-0A08-551FE32BF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D58A1-8749-6C10-210B-2405252A4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589B-B72E-4376-8DCF-7E792E4B27D7}" type="datetimeFigureOut">
              <a:rPr lang="en-AU" smtClean="0"/>
              <a:t>19/02/2023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373E5-6A67-6A80-68BE-FA5E03BB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5B6BC-F8DA-DBD7-E36D-73794FF8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E616-8ABF-42D8-92A8-6ADC67B267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581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23ECBE-4F3E-2C80-09F6-CA9E8C77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7EC64-6A55-2B64-2F63-39EA1C0DF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85366-B286-0C82-72CE-75FAFEAD8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3589B-B72E-4376-8DCF-7E792E4B27D7}" type="datetimeFigureOut">
              <a:rPr lang="en-AU" smtClean="0"/>
              <a:t>19/02/2023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BA5E5-1870-1C43-D75F-AF0D1D62C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67EB0-F220-5576-9914-047B6AE0A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CE616-8ABF-42D8-92A8-6ADC67B267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564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4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5B8B-B08E-41DE-92E0-F14EAB156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077" y="236585"/>
            <a:ext cx="10088217" cy="836841"/>
          </a:xfrm>
        </p:spPr>
        <p:txBody>
          <a:bodyPr>
            <a:normAutofit fontScale="90000"/>
          </a:bodyPr>
          <a:lstStyle/>
          <a:p>
            <a:r>
              <a:rPr lang="en-US" sz="6000" b="1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Mark 1:35-39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C6E15-B990-4403-AE5F-6A53D6E3C87A}"/>
              </a:ext>
            </a:extLst>
          </p:cNvPr>
          <p:cNvSpPr txBox="1"/>
          <p:nvPr/>
        </p:nvSpPr>
        <p:spPr>
          <a:xfrm>
            <a:off x="649355" y="1293764"/>
            <a:ext cx="10684568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4DE3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early in the morning, while it was still dark, Jesus got up, left the house and went off to a solitary place, where he prayed.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Simon and his companions went to look for him,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when they found him, they exclaimed: "Everyone is looking for you!"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Jesus replied, "Let us go somewhere else--to the nearby villages--so I can preach there also. That is why I have come."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D7E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 he traveled throughout Galilee, preaching in their synagogues and driving out demons. </a:t>
            </a:r>
          </a:p>
        </p:txBody>
      </p:sp>
    </p:spTree>
    <p:extLst>
      <p:ext uri="{BB962C8B-B14F-4D97-AF65-F5344CB8AC3E}">
        <p14:creationId xmlns:p14="http://schemas.microsoft.com/office/powerpoint/2010/main" val="1196751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FFFC786-397F-5A41-D684-A2AA17CCA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0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DFBE82-09C9-8CA3-39A0-2ABA4A92E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2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EB9C291-0D4A-9EFF-524C-BD744A197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5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7FF20-00C5-4777-50CA-65443498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384DD-2DE1-6CD3-CE32-D43C6CF1B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2154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83DE1-F1E2-0CB6-4A28-BB7B840CA6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8AE22-79F4-0ADE-2C70-025F9A893B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 descr="A picture containing text, sport&#10;&#10;Description automatically generated">
            <a:extLst>
              <a:ext uri="{FF2B5EF4-FFF2-40B4-BE49-F238E27FC236}">
                <a16:creationId xmlns:a16="http://schemas.microsoft.com/office/drawing/2014/main" id="{5184AF30-A4B6-64BE-08D4-F41CF041C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61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04CA46D-713D-CF92-A103-B2A892EBA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04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5492286F-2A28-7562-6A47-63B82AF04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5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647127A-1384-704B-CE7B-7650C1484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8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6CAC9-1BD6-D8E9-1C00-31438378B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28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5071C019-F6C7-FA68-7716-F69CA2508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32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grass, outdoor, field&#10;&#10;Description automatically generated">
            <a:extLst>
              <a:ext uri="{FF2B5EF4-FFF2-40B4-BE49-F238E27FC236}">
                <a16:creationId xmlns:a16="http://schemas.microsoft.com/office/drawing/2014/main" id="{A9185437-C90E-4815-BC81-81A8812C1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85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green, plant&#10;&#10;Description automatically generated">
            <a:extLst>
              <a:ext uri="{FF2B5EF4-FFF2-40B4-BE49-F238E27FC236}">
                <a16:creationId xmlns:a16="http://schemas.microsoft.com/office/drawing/2014/main" id="{7DC4CC7C-8437-7A36-F809-75FCA8050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13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103</Words>
  <Application>Microsoft Office PowerPoint</Application>
  <PresentationFormat>Widescreen</PresentationFormat>
  <Paragraphs>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Corbel</vt:lpstr>
      <vt:lpstr>Office Theme</vt:lpstr>
      <vt:lpstr>Depth</vt:lpstr>
      <vt:lpstr>Mark 1:35-39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hodgson</dc:creator>
  <cp:lastModifiedBy>Streamer</cp:lastModifiedBy>
  <cp:revision>2</cp:revision>
  <dcterms:created xsi:type="dcterms:W3CDTF">2023-02-17T05:34:29Z</dcterms:created>
  <dcterms:modified xsi:type="dcterms:W3CDTF">2023-02-18T22:25:56Z</dcterms:modified>
</cp:coreProperties>
</file>